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6" d="100"/>
          <a:sy n="46" d="100"/>
        </p:scale>
        <p:origin x="696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FCE87-A550-433C-B168-1593B4404907}" type="datetimeFigureOut">
              <a:rPr lang="en-NZ" smtClean="0"/>
              <a:t>31/05/2022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B3E10-F521-43B6-91C5-5E8AC616108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7260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8B3E10-F521-43B6-91C5-5E8AC616108B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19297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346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0DE92427587B4AB1FAEC6A119705A3" ma:contentTypeVersion="18" ma:contentTypeDescription="Create a new document." ma:contentTypeScope="" ma:versionID="51f0ecfe121c414fb192711dd1802a32">
  <xsd:schema xmlns:xsd="http://www.w3.org/2001/XMLSchema" xmlns:xs="http://www.w3.org/2001/XMLSchema" xmlns:p="http://schemas.microsoft.com/office/2006/metadata/properties" xmlns:ns2="adc3113c-5d33-4e65-ba6c-604964b7ba33" xmlns:ns3="1914bcce-a89a-4142-b6d1-26a665d80ec4" targetNamespace="http://schemas.microsoft.com/office/2006/metadata/properties" ma:root="true" ma:fieldsID="7e7b82ffcaaabba139cab0f2473357f4" ns2:_="" ns3:_="">
    <xsd:import namespace="adc3113c-5d33-4e65-ba6c-604964b7ba33"/>
    <xsd:import namespace="1914bcce-a89a-4142-b6d1-26a665d80e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3113c-5d33-4e65-ba6c-604964b7ba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90c34e5-02b3-461d-a241-642168164c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14bcce-a89a-4142-b6d1-26a665d80ec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afbef61-cb57-4d62-8630-d6e35d477aa3}" ma:internalName="TaxCatchAll" ma:showField="CatchAllData" ma:web="1914bcce-a89a-4142-b6d1-26a665d80e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914bcce-a89a-4142-b6d1-26a665d80ec4">
      <UserInfo>
        <DisplayName>Harriett Whiting</DisplayName>
        <AccountId>252</AccountId>
        <AccountType/>
      </UserInfo>
    </SharedWithUsers>
    <TaxCatchAll xmlns="1914bcce-a89a-4142-b6d1-26a665d80ec4" xsi:nil="true"/>
    <lcf76f155ced4ddcb4097134ff3c332f xmlns="adc3113c-5d33-4e65-ba6c-604964b7ba3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DF2CA1-D9C7-4C3F-869D-BE37CD4A83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1D4149-22D7-447F-AAB1-DD306C1DCE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c3113c-5d33-4e65-ba6c-604964b7ba33"/>
    <ds:schemaRef ds:uri="1914bcce-a89a-4142-b6d1-26a665d80e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CCFC27-73D7-4ED9-B1F9-81BEDA27258A}">
  <ds:schemaRefs>
    <ds:schemaRef ds:uri="1914bcce-a89a-4142-b6d1-26a665d80ec4"/>
    <ds:schemaRef ds:uri="http://schemas.microsoft.com/office/2006/metadata/properties"/>
    <ds:schemaRef ds:uri="http://schemas.microsoft.com/office/infopath/2007/PartnerControls"/>
    <ds:schemaRef ds:uri="adc3113c-5d33-4e65-ba6c-604964b7ba3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1</Words>
  <Application>Microsoft Office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Leticia Fitzgerald</dc:creator>
  <cp:lastModifiedBy>Leticia Fitzgerald</cp:lastModifiedBy>
  <cp:revision>8</cp:revision>
  <dcterms:created xsi:type="dcterms:W3CDTF">2022-03-24T20:10:49Z</dcterms:created>
  <dcterms:modified xsi:type="dcterms:W3CDTF">2022-05-30T21:40:10Z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0x010100AA0DE92427587B4AB1FAEC6A119705A3</vt:lpwstr>
  </property>
  <property fmtid="{D5CDD505-2E9C-101B-9397-08002B2CF9AE}" pid="3" name="MediaServiceImageTags">
    <vt:lpwstr/>
  </property>
</Properties>
</file>